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5" r:id="rId6"/>
    <p:sldId id="277" r:id="rId7"/>
    <p:sldId id="260" r:id="rId8"/>
    <p:sldId id="261" r:id="rId9"/>
    <p:sldId id="262" r:id="rId10"/>
    <p:sldId id="263" r:id="rId11"/>
    <p:sldId id="264" r:id="rId12"/>
    <p:sldId id="278" r:id="rId13"/>
    <p:sldId id="279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300" r:id="rId23"/>
    <p:sldId id="314" r:id="rId24"/>
    <p:sldId id="286" r:id="rId25"/>
    <p:sldId id="280" r:id="rId26"/>
    <p:sldId id="281" r:id="rId27"/>
    <p:sldId id="308" r:id="rId28"/>
    <p:sldId id="299" r:id="rId29"/>
    <p:sldId id="292" r:id="rId30"/>
    <p:sldId id="298" r:id="rId31"/>
    <p:sldId id="310" r:id="rId32"/>
    <p:sldId id="294" r:id="rId33"/>
    <p:sldId id="295" r:id="rId34"/>
    <p:sldId id="296" r:id="rId35"/>
    <p:sldId id="297" r:id="rId36"/>
    <p:sldId id="312" r:id="rId37"/>
    <p:sldId id="313" r:id="rId38"/>
    <p:sldId id="307" r:id="rId39"/>
    <p:sldId id="276" r:id="rId40"/>
    <p:sldId id="27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8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77265-C4CF-43C1-B304-2CEF6DD00080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C6A07-1581-48B9-9792-32B684C7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4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C6A07-1581-48B9-9792-32B684C70B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8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C6A07-1581-48B9-9792-32B684C70B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9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7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6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5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73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1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9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C35A020-9D3C-4FB1-B9A6-B5D9049A3B3D}" type="datetimeFigureOut">
              <a:rPr lang="en-US" smtClean="0"/>
              <a:t>18-Mar-15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162828-E3AF-4963-8347-520458673E4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0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6668296" cy="3566160"/>
          </a:xfrm>
        </p:spPr>
        <p:txBody>
          <a:bodyPr>
            <a:normAutofit/>
          </a:bodyPr>
          <a:lstStyle/>
          <a:p>
            <a:r>
              <a:rPr lang="en-US" dirty="0" smtClean="0"/>
              <a:t>WEBSITE PUBLISHING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71316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					       By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A. Abhineeth reddy, 11rjia0502</a:t>
            </a:r>
            <a:endParaRPr lang="en-US" dirty="0"/>
          </a:p>
          <a:p>
            <a:r>
              <a:rPr lang="en-US" dirty="0" smtClean="0"/>
              <a:t>                                                           B. Ram Prasad, 11rjia0514</a:t>
            </a:r>
          </a:p>
          <a:p>
            <a:r>
              <a:rPr lang="en-US" dirty="0" smtClean="0"/>
              <a:t>                                                           d. sai nath, 11rj1a0527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" y="5799456"/>
            <a:ext cx="29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 panose="020B0503020204020204" pitchFamily="34" charset="0"/>
              </a:rPr>
              <a:t>Project Guide: Mr. N. Sateesh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99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529" y="6177819"/>
            <a:ext cx="3785944" cy="79254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47305" y="139729"/>
            <a:ext cx="2955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69145" y="1063059"/>
            <a:ext cx="283345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290" y="325038"/>
            <a:ext cx="8783392" cy="664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1257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59142" y="6140491"/>
            <a:ext cx="2724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 diagram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5400000" flipV="1">
            <a:off x="4845072" y="6172431"/>
            <a:ext cx="0" cy="52241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522302" y="139729"/>
            <a:ext cx="1805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674055" y="1063059"/>
            <a:ext cx="154744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9142" y="1197735"/>
            <a:ext cx="8859908" cy="5762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008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7282"/>
            <a:ext cx="10058400" cy="891199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+mn-lt"/>
              </a:rPr>
              <a:t>Class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u="sng" dirty="0" smtClean="0">
                <a:latin typeface="+mn-lt"/>
              </a:rPr>
              <a:t>diagram</a:t>
            </a:r>
            <a:endParaRPr lang="en-US" sz="2400" u="sng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1" y="0"/>
            <a:ext cx="11513711" cy="66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8781" y="-725379"/>
            <a:ext cx="10058400" cy="1450757"/>
          </a:xfrm>
        </p:spPr>
        <p:txBody>
          <a:bodyPr/>
          <a:lstStyle/>
          <a:p>
            <a:r>
              <a:rPr lang="en-US" u="sng" dirty="0" smtClean="0"/>
              <a:t>Sequence diagram for products</a:t>
            </a:r>
            <a:endParaRPr lang="en-US" u="sng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441817" y="2266682"/>
            <a:ext cx="1120461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746492" y="1390817"/>
            <a:ext cx="1120461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46492" y="1377938"/>
            <a:ext cx="1120461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89" y="946804"/>
            <a:ext cx="8263206" cy="579625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060532" y="1512125"/>
            <a:ext cx="1120461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38781" y="1525004"/>
            <a:ext cx="1120461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46492" y="1281353"/>
            <a:ext cx="1120461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474667" y="1281352"/>
            <a:ext cx="1120461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065808" y="1263005"/>
            <a:ext cx="1120461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60532" y="1210146"/>
            <a:ext cx="1120461" cy="1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1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2541"/>
            <a:ext cx="11696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USE CASE DIAGRAM FOR PRODUCTS:</a:t>
            </a:r>
            <a:endParaRPr lang="en-US" sz="3200" b="1" u="sng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269" y="1050255"/>
            <a:ext cx="11061749" cy="527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306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6460" y="105403"/>
            <a:ext cx="10399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USE CASE DIAGRAM FOR TENDER MANAGEMENT:</a:t>
            </a:r>
            <a:endParaRPr lang="en-US" sz="3200" b="1" u="sng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206" y="1320889"/>
            <a:ext cx="10532529" cy="4616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047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2541"/>
            <a:ext cx="11943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USE CASE DIAGRAM FOR NEWS:</a:t>
            </a:r>
            <a:endParaRPr lang="en-US" b="1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922" y="1359345"/>
            <a:ext cx="10647626" cy="497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75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2278966" y="154744"/>
            <a:ext cx="7667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USE CASE DIAGRAM FOR ADVERTISEMENTS:</a:t>
            </a:r>
            <a:endParaRPr lang="en-US" sz="3200" b="1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018" y="1475257"/>
            <a:ext cx="10793117" cy="464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2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261" y="154744"/>
            <a:ext cx="743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 smtClean="0"/>
              <a:t>USE CASE DIAGRAM FOR EVENT / VISITOR:</a:t>
            </a:r>
            <a:endParaRPr lang="en-US" sz="3200" b="1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761" y="1333767"/>
            <a:ext cx="10045946" cy="473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00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28066" y="103031"/>
            <a:ext cx="261975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diagram</a:t>
            </a:r>
          </a:p>
          <a:p>
            <a:pPr algn="ctr"/>
            <a:r>
              <a:rPr lang="en-US" sz="2800" b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Admin:</a:t>
            </a:r>
            <a:endParaRPr lang="en-US" sz="28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8" y="103031"/>
            <a:ext cx="10171136" cy="67549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9670" y="1551368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27913" y="238539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71158" y="1736035"/>
            <a:ext cx="1113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Authentication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816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86678"/>
            <a:ext cx="7643167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800" dirty="0" smtClean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aim of this project is to create a 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                    website publishing software that emphasizes           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on decentralization of activities. </a:t>
            </a:r>
            <a:endParaRPr lang="en-US" sz="2800" dirty="0" smtClean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 smtClean="0">
              <a:latin typeface="+mj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 Using 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different modules for respective 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activities, the 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project focuses on providing access to all the participants of a business environment.</a:t>
            </a:r>
          </a:p>
          <a:p>
            <a:endParaRPr lang="en-US" sz="2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64" y="2448779"/>
            <a:ext cx="3119507" cy="31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6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910" y="41303"/>
            <a:ext cx="301678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Diagram </a:t>
            </a: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Employee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68" y="41304"/>
            <a:ext cx="10107552" cy="6651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1601" y="1670637"/>
            <a:ext cx="1113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Authentication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094695" y="1485970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54418" y="249140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5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34725" y="95534"/>
            <a:ext cx="301678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Diagram </a:t>
            </a: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Client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58581"/>
            <a:ext cx="10800521" cy="6765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0097" y="2001078"/>
            <a:ext cx="1113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Authentication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050157" y="1816412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56851" y="246274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85026" y="634143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7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799"/>
            <a:ext cx="12192000" cy="62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76"/>
            <a:ext cx="12192000" cy="67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12879"/>
            <a:ext cx="10238705" cy="68708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4616" y="991673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170"/>
            <a:ext cx="12192000" cy="5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7" y="0"/>
            <a:ext cx="10730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921"/>
            <a:ext cx="12192000" cy="605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0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18" y="0"/>
            <a:ext cx="9388699" cy="68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184" y="-154547"/>
            <a:ext cx="803671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4428" y="940158"/>
            <a:ext cx="183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6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existing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650" y="1845733"/>
            <a:ext cx="9941030" cy="449879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+mj-lt"/>
              </a:rPr>
              <a:t>Disadvantages: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Labor </a:t>
            </a:r>
            <a:r>
              <a:rPr lang="en-US" sz="2400" dirty="0">
                <a:latin typeface="+mj-lt"/>
              </a:rPr>
              <a:t>intensive. 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Higher </a:t>
            </a:r>
            <a:r>
              <a:rPr lang="en-US" sz="2400" dirty="0">
                <a:latin typeface="+mj-lt"/>
              </a:rPr>
              <a:t>time </a:t>
            </a:r>
            <a:r>
              <a:rPr lang="en-US" sz="2400" dirty="0" smtClean="0">
                <a:latin typeface="+mj-lt"/>
              </a:rPr>
              <a:t>complexity.</a:t>
            </a:r>
            <a:endParaRPr lang="en-US" sz="2400" dirty="0">
              <a:latin typeface="+mj-lt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An </a:t>
            </a:r>
            <a:r>
              <a:rPr lang="en-US" sz="2400" dirty="0">
                <a:latin typeface="+mj-lt"/>
              </a:rPr>
              <a:t>age old method where creativity is limited.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Utilizes </a:t>
            </a:r>
            <a:r>
              <a:rPr lang="en-US" sz="2400" dirty="0">
                <a:latin typeface="+mj-lt"/>
              </a:rPr>
              <a:t>a lot of stationery and results in inevitable wastage.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Lack of Transparency. 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smtClean="0">
                <a:latin typeface="+mj-lt"/>
              </a:rPr>
              <a:t>Slow </a:t>
            </a:r>
            <a:r>
              <a:rPr lang="en-US" sz="2400" dirty="0">
                <a:latin typeface="+mj-lt"/>
              </a:rPr>
              <a:t>and cumbersome </a:t>
            </a:r>
            <a:r>
              <a:rPr lang="en-US" sz="2400" dirty="0" smtClean="0">
                <a:latin typeface="+mj-lt"/>
              </a:rPr>
              <a:t>rate </a:t>
            </a:r>
            <a:r>
              <a:rPr lang="en-US" sz="2400" dirty="0">
                <a:latin typeface="+mj-lt"/>
              </a:rPr>
              <a:t>of </a:t>
            </a:r>
            <a:r>
              <a:rPr lang="en-US" sz="2400" dirty="0" smtClean="0">
                <a:latin typeface="+mj-lt"/>
              </a:rPr>
              <a:t>communication.</a:t>
            </a:r>
            <a:endParaRPr lang="en-US" sz="2400" dirty="0">
              <a:latin typeface="+mj-lt"/>
            </a:endParaRPr>
          </a:p>
          <a:p>
            <a:pPr algn="just"/>
            <a:endParaRPr lang="en-US" sz="2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20" y="2598273"/>
            <a:ext cx="3428555" cy="25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7" y="0"/>
            <a:ext cx="11903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" y="0"/>
            <a:ext cx="1128189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8215" y="721218"/>
            <a:ext cx="221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Employee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4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6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1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9936" y="1793627"/>
            <a:ext cx="11451856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fontAlgn="base"/>
            <a:r>
              <a:rPr lang="en-US" sz="4000" b="1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Technology made large populations possible; large populations now make technology indispensable.</a:t>
            </a:r>
          </a:p>
          <a:p>
            <a:pPr fontAlgn="base"/>
            <a:r>
              <a:rPr lang="en-US" sz="2400" dirty="0" smtClean="0">
                <a:solidFill>
                  <a:srgbClr val="444444"/>
                </a:solidFill>
                <a:latin typeface="Imprint MT Shadow" panose="04020605060303030202" pitchFamily="82" charset="0"/>
              </a:rPr>
              <a:t>                                                                                                          –</a:t>
            </a:r>
            <a:r>
              <a:rPr lang="en-US" sz="2400" dirty="0">
                <a:solidFill>
                  <a:srgbClr val="444444"/>
                </a:solidFill>
                <a:latin typeface="Imprint MT Shadow" panose="04020605060303030202" pitchFamily="82" charset="0"/>
              </a:rPr>
              <a:t>Joseph Wood Krutch</a:t>
            </a:r>
          </a:p>
          <a:p>
            <a:r>
              <a:rPr lang="en-US" sz="2400" dirty="0">
                <a:solidFill>
                  <a:srgbClr val="000000"/>
                </a:solidFill>
                <a:latin typeface="Imprint MT Shadow" panose="04020605060303030202" pitchFamily="82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Imprint MT Shadow" panose="04020605060303030202" pitchFamily="82" charset="0"/>
              </a:rPr>
            </a:br>
            <a:endParaRPr lang="en-US" sz="2400" dirty="0">
              <a:solidFill>
                <a:srgbClr val="000000"/>
              </a:solidFill>
              <a:latin typeface="Imprint MT Shadow" panose="04020605060303030202" pitchFamily="82" charset="0"/>
            </a:endParaRPr>
          </a:p>
          <a:p>
            <a:pPr algn="ctr"/>
            <a:endParaRPr lang="en-U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68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proposed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777046" cy="441439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+mj-lt"/>
              </a:rPr>
              <a:t>Advantages: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Emphasizes </a:t>
            </a:r>
            <a:r>
              <a:rPr lang="en-US" sz="2400" dirty="0">
                <a:latin typeface="+mj-lt"/>
              </a:rPr>
              <a:t>on automation.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Reduces </a:t>
            </a:r>
            <a:r>
              <a:rPr lang="en-US" sz="2400" dirty="0">
                <a:latin typeface="+mj-lt"/>
              </a:rPr>
              <a:t>the time </a:t>
            </a:r>
            <a:r>
              <a:rPr lang="en-US" sz="2400" dirty="0" smtClean="0">
                <a:latin typeface="+mj-lt"/>
              </a:rPr>
              <a:t>complexity.</a:t>
            </a:r>
            <a:endParaRPr lang="en-US" sz="2400" dirty="0">
              <a:latin typeface="+mj-lt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Reduces use of stationery, proposes digitization.</a:t>
            </a:r>
            <a:endParaRPr lang="en-US" sz="2400" dirty="0">
              <a:latin typeface="+mj-lt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Increases transparency.</a:t>
            </a:r>
            <a:endParaRPr lang="en-US" sz="2400" dirty="0">
              <a:latin typeface="+mj-lt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Increases </a:t>
            </a:r>
            <a:r>
              <a:rPr lang="en-US" sz="2400" dirty="0">
                <a:latin typeface="+mj-lt"/>
              </a:rPr>
              <a:t>the visual appeal of the product </a:t>
            </a:r>
            <a:r>
              <a:rPr lang="en-US" sz="2400" dirty="0" smtClean="0">
                <a:latin typeface="+mj-lt"/>
              </a:rPr>
              <a:t>ads.</a:t>
            </a:r>
            <a:endParaRPr lang="en-US" sz="2400" dirty="0">
              <a:latin typeface="+mj-lt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 Communication </a:t>
            </a:r>
            <a:r>
              <a:rPr lang="en-US" sz="2400" dirty="0">
                <a:latin typeface="+mj-lt"/>
              </a:rPr>
              <a:t>between all the parties involved is swift and efficient.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101" y="1999234"/>
            <a:ext cx="2777482" cy="27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7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8145" y="1978159"/>
            <a:ext cx="479988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en-US" sz="8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39508" y="4264639"/>
            <a:ext cx="764474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Any Questions?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31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40999"/>
          </a:xfrm>
        </p:spPr>
        <p:txBody>
          <a:bodyPr>
            <a:normAutofit/>
          </a:bodyPr>
          <a:lstStyle/>
          <a:p>
            <a:r>
              <a:rPr lang="en-IN" b="1" dirty="0"/>
              <a:t>Software Requirements:</a:t>
            </a:r>
            <a:endParaRPr lang="en-US" dirty="0"/>
          </a:p>
          <a:p>
            <a:r>
              <a:rPr lang="en-IN" dirty="0"/>
              <a:t>Operating System: Windows XP Service Pack 2</a:t>
            </a:r>
            <a:endParaRPr lang="en-US" dirty="0"/>
          </a:p>
          <a:p>
            <a:r>
              <a:rPr lang="en-IN" dirty="0"/>
              <a:t>Technology: Java/J2EE(</a:t>
            </a:r>
            <a:r>
              <a:rPr lang="en-IN" dirty="0" err="1"/>
              <a:t>Servlets,JSP,JDBC</a:t>
            </a:r>
            <a:r>
              <a:rPr lang="en-IN" dirty="0"/>
              <a:t>)</a:t>
            </a:r>
            <a:endParaRPr lang="en-US" dirty="0"/>
          </a:p>
          <a:p>
            <a:r>
              <a:rPr lang="en-IN" dirty="0"/>
              <a:t>Web Technologies: </a:t>
            </a:r>
            <a:r>
              <a:rPr lang="en-IN" dirty="0" err="1"/>
              <a:t>HTML,JavaScript,CSS</a:t>
            </a:r>
            <a:endParaRPr lang="en-US" dirty="0"/>
          </a:p>
          <a:p>
            <a:r>
              <a:rPr lang="en-IN" dirty="0"/>
              <a:t>Web Server: Tomcat 6.0/ Glassfish 4.0</a:t>
            </a:r>
            <a:endParaRPr lang="en-US" dirty="0"/>
          </a:p>
          <a:p>
            <a:r>
              <a:rPr lang="en-IN" dirty="0"/>
              <a:t>Database: Oracle 10g Express Edition</a:t>
            </a:r>
            <a:endParaRPr lang="en-US" dirty="0"/>
          </a:p>
          <a:p>
            <a:r>
              <a:rPr lang="en-IN" dirty="0"/>
              <a:t>Software: JDK 1.6</a:t>
            </a:r>
            <a:endParaRPr lang="en-US" dirty="0"/>
          </a:p>
          <a:p>
            <a:r>
              <a:rPr lang="en-IN" b="1" dirty="0"/>
              <a:t>Hardware Requirements:</a:t>
            </a:r>
            <a:endParaRPr lang="en-US" dirty="0"/>
          </a:p>
          <a:p>
            <a:r>
              <a:rPr lang="en-IN" dirty="0"/>
              <a:t>Hardware : Pentium based systems with a minimum of P4</a:t>
            </a:r>
            <a:endParaRPr lang="en-US" dirty="0"/>
          </a:p>
          <a:p>
            <a:r>
              <a:rPr lang="en-IN" dirty="0"/>
              <a:t>RAM: 256 MB(Minimum)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29" y="2349015"/>
            <a:ext cx="2884167" cy="28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Three-tier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38" y="1924048"/>
            <a:ext cx="9166227" cy="4299331"/>
          </a:xfrm>
        </p:spPr>
      </p:pic>
    </p:spTree>
    <p:extLst>
      <p:ext uri="{BB962C8B-B14F-4D97-AF65-F5344CB8AC3E}">
        <p14:creationId xmlns:p14="http://schemas.microsoft.com/office/powerpoint/2010/main" val="1777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The following are the modules of the system</a:t>
            </a:r>
            <a:r>
              <a:rPr lang="en-US" sz="2800" dirty="0" smtClean="0">
                <a:latin typeface="+mj-lt"/>
              </a:rPr>
              <a:t>:</a:t>
            </a:r>
          </a:p>
          <a:p>
            <a:endParaRPr lang="en-US" sz="2800" dirty="0">
              <a:latin typeface="+mj-lt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800" dirty="0" smtClean="0">
                <a:latin typeface="+mj-lt"/>
              </a:rPr>
              <a:t>Product </a:t>
            </a:r>
            <a:r>
              <a:rPr lang="en-US" sz="2800" dirty="0">
                <a:latin typeface="+mj-lt"/>
              </a:rPr>
              <a:t>Publishing Module </a:t>
            </a:r>
            <a:endParaRPr lang="en-US" sz="2800" dirty="0" smtClean="0">
              <a:latin typeface="+mj-lt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+mj-lt"/>
              </a:rPr>
              <a:t> Tender </a:t>
            </a:r>
            <a:r>
              <a:rPr lang="en-US" sz="2800" dirty="0">
                <a:latin typeface="+mj-lt"/>
              </a:rPr>
              <a:t>Publishing </a:t>
            </a:r>
            <a:r>
              <a:rPr lang="en-US" sz="2800" dirty="0" smtClean="0">
                <a:latin typeface="+mj-lt"/>
              </a:rPr>
              <a:t>Module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Event </a:t>
            </a:r>
            <a:r>
              <a:rPr lang="en-US" sz="2800" dirty="0">
                <a:latin typeface="+mj-lt"/>
              </a:rPr>
              <a:t>or Visiting Publishing </a:t>
            </a:r>
            <a:r>
              <a:rPr lang="en-US" sz="2800" dirty="0" smtClean="0">
                <a:latin typeface="+mj-lt"/>
              </a:rPr>
              <a:t>Module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News </a:t>
            </a:r>
            <a:r>
              <a:rPr lang="en-US" sz="2800" dirty="0">
                <a:latin typeface="+mj-lt"/>
              </a:rPr>
              <a:t>Publishing </a:t>
            </a:r>
            <a:r>
              <a:rPr lang="en-US" sz="2800" dirty="0" smtClean="0">
                <a:latin typeface="+mj-lt"/>
              </a:rPr>
              <a:t>Module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Advertisement </a:t>
            </a:r>
            <a:r>
              <a:rPr lang="en-US" sz="2800" dirty="0">
                <a:latin typeface="+mj-lt"/>
              </a:rPr>
              <a:t>Publishing Module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818" y="2638214"/>
            <a:ext cx="2594968" cy="25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2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002" y="1906139"/>
            <a:ext cx="10058400" cy="40233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3600" dirty="0" smtClean="0">
                <a:latin typeface="+mj-lt"/>
              </a:rPr>
              <a:t>Administrator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600" dirty="0" smtClean="0">
                <a:latin typeface="+mj-lt"/>
              </a:rPr>
              <a:t>Employee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600" dirty="0" smtClean="0">
                <a:latin typeface="+mj-lt"/>
              </a:rPr>
              <a:t>Client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79" y="3857413"/>
            <a:ext cx="1322923" cy="132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14" y="3917819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16" y="1949880"/>
            <a:ext cx="1307975" cy="1307975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>
            <a:off x="8393374" y="2688257"/>
            <a:ext cx="1978925" cy="1839162"/>
          </a:xfrm>
          <a:prstGeom prst="arc">
            <a:avLst/>
          </a:prstGeom>
          <a:noFill/>
          <a:ln w="50800" cmpd="sng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8246386">
            <a:off x="7463942" y="2982350"/>
            <a:ext cx="2869810" cy="2700997"/>
          </a:xfrm>
          <a:prstGeom prst="arc">
            <a:avLst/>
          </a:prstGeom>
          <a:noFill/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14801868">
            <a:off x="7247667" y="2352656"/>
            <a:ext cx="1316349" cy="2049662"/>
          </a:xfrm>
          <a:prstGeom prst="arc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63434" y="6081613"/>
            <a:ext cx="2724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 diagram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188154" y="6343223"/>
            <a:ext cx="80941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92089" y="139729"/>
            <a:ext cx="40657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92369" y="1063059"/>
            <a:ext cx="37842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8210" y="189746"/>
            <a:ext cx="9081565" cy="666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53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801</TotalTime>
  <Words>356</Words>
  <Application>Microsoft Office PowerPoint</Application>
  <PresentationFormat>Widescreen</PresentationFormat>
  <Paragraphs>90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Aharoni</vt:lpstr>
      <vt:lpstr>Calibri</vt:lpstr>
      <vt:lpstr>Calibri Light</vt:lpstr>
      <vt:lpstr>Corbel</vt:lpstr>
      <vt:lpstr>Imprint MT Shadow</vt:lpstr>
      <vt:lpstr>Times New Roman</vt:lpstr>
      <vt:lpstr>Wingdings</vt:lpstr>
      <vt:lpstr>Retrospect</vt:lpstr>
      <vt:lpstr>WEBSITE PUBLISHING SYSTEM</vt:lpstr>
      <vt:lpstr>Project Overview </vt:lpstr>
      <vt:lpstr>The existing system</vt:lpstr>
      <vt:lpstr>The proposed system</vt:lpstr>
      <vt:lpstr>Minimum Requirements</vt:lpstr>
      <vt:lpstr>Three-tier architecture</vt:lpstr>
      <vt:lpstr>Modules</vt:lpstr>
      <vt:lpstr>Actors</vt:lpstr>
      <vt:lpstr>PowerPoint Presentation</vt:lpstr>
      <vt:lpstr>PowerPoint Presentation</vt:lpstr>
      <vt:lpstr>PowerPoint Presentation</vt:lpstr>
      <vt:lpstr>Class diagram</vt:lpstr>
      <vt:lpstr>Sequence diagram for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PUBLISHING SYSTEM</dc:title>
  <dc:creator>Ramprasad</dc:creator>
  <cp:lastModifiedBy>Ramprasad Bommaganty</cp:lastModifiedBy>
  <cp:revision>96</cp:revision>
  <dcterms:created xsi:type="dcterms:W3CDTF">2014-07-01T12:02:01Z</dcterms:created>
  <dcterms:modified xsi:type="dcterms:W3CDTF">2015-03-18T14:58:21Z</dcterms:modified>
</cp:coreProperties>
</file>